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09" r:id="rId6"/>
    <p:sldId id="307" r:id="rId7"/>
    <p:sldId id="264" r:id="rId8"/>
    <p:sldId id="295" r:id="rId9"/>
    <p:sldId id="294" r:id="rId10"/>
    <p:sldId id="310" r:id="rId11"/>
  </p:sldIdLst>
  <p:sldSz cx="9144000" cy="6858000" type="screen4x3"/>
  <p:notesSz cx="6858000" cy="9144000"/>
  <p:defaultTextStyle>
    <a:defPPr>
      <a:defRPr lang="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659"/>
    <a:srgbClr val="FBA93D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0" autoAdjust="0"/>
    <p:restoredTop sz="95716" autoAdjust="0"/>
  </p:normalViewPr>
  <p:slideViewPr>
    <p:cSldViewPr snapToGrid="0">
      <p:cViewPr varScale="1">
        <p:scale>
          <a:sx n="59" d="100"/>
          <a:sy n="59" d="100"/>
        </p:scale>
        <p:origin x="67" y="3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4B18BB0F-D165-688A-5187-7D60E5DD62E7}"/>
    <pc:docChg chg="modSld">
      <pc:chgData name="Deborah Shaw" userId="S::deborah_shaw@wycliffeassociates.org::79bf7848-a030-4096-934a-3abbfde4984a" providerId="AD" clId="Web-{4B18BB0F-D165-688A-5187-7D60E5DD62E7}" dt="2023-12-16T22:03:00.790" v="88" actId="20577"/>
      <pc:docMkLst>
        <pc:docMk/>
      </pc:docMkLst>
      <pc:sldChg chg="modSp">
        <pc:chgData name="Deborah Shaw" userId="S::deborah_shaw@wycliffeassociates.org::79bf7848-a030-4096-934a-3abbfde4984a" providerId="AD" clId="Web-{4B18BB0F-D165-688A-5187-7D60E5DD62E7}" dt="2023-12-16T22:03:00.790" v="88" actId="20577"/>
        <pc:sldMkLst>
          <pc:docMk/>
          <pc:sldMk cId="2643344825" sldId="295"/>
        </pc:sldMkLst>
        <pc:spChg chg="mod">
          <ac:chgData name="Deborah Shaw" userId="S::deborah_shaw@wycliffeassociates.org::79bf7848-a030-4096-934a-3abbfde4984a" providerId="AD" clId="Web-{4B18BB0F-D165-688A-5187-7D60E5DD62E7}" dt="2023-12-16T22:03:00.790" v="88" actId="20577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2:00:36.317" v="60" actId="20577"/>
          <ac:spMkLst>
            <pc:docMk/>
            <pc:sldMk cId="2643344825" sldId="295"/>
            <ac:spMk id="27" creationId="{DDCFD631-E4B7-45D7-AC4A-1DF100D16A8D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1:59:17.378" v="48" actId="20577"/>
          <ac:spMkLst>
            <pc:docMk/>
            <pc:sldMk cId="2643344825" sldId="295"/>
            <ac:spMk id="29" creationId="{1FBB76C8-D649-9AD4-9DE2-8C78ECEE286E}"/>
          </ac:spMkLst>
        </pc:spChg>
      </pc:sldChg>
      <pc:sldChg chg="modSp">
        <pc:chgData name="Deborah Shaw" userId="S::deborah_shaw@wycliffeassociates.org::79bf7848-a030-4096-934a-3abbfde4984a" providerId="AD" clId="Web-{4B18BB0F-D165-688A-5187-7D60E5DD62E7}" dt="2023-12-16T21:58:50.486" v="40" actId="20577"/>
        <pc:sldMkLst>
          <pc:docMk/>
          <pc:sldMk cId="497074197" sldId="307"/>
        </pc:sldMkLst>
        <pc:spChg chg="mod">
          <ac:chgData name="Deborah Shaw" userId="S::deborah_shaw@wycliffeassociates.org::79bf7848-a030-4096-934a-3abbfde4984a" providerId="AD" clId="Web-{4B18BB0F-D165-688A-5187-7D60E5DD62E7}" dt="2023-12-16T21:57:23.187" v="1" actId="20577"/>
          <ac:spMkLst>
            <pc:docMk/>
            <pc:sldMk cId="497074197" sldId="307"/>
            <ac:spMk id="2" creationId="{CFAF7D26-B43A-B6F1-B043-1241533F0AC0}"/>
          </ac:spMkLst>
        </pc:spChg>
        <pc:spChg chg="mod">
          <ac:chgData name="Deborah Shaw" userId="S::deborah_shaw@wycliffeassociates.org::79bf7848-a030-4096-934a-3abbfde4984a" providerId="AD" clId="Web-{4B18BB0F-D165-688A-5187-7D60E5DD62E7}" dt="2023-12-16T21:58:50.486" v="40" actId="20577"/>
          <ac:spMkLst>
            <pc:docMk/>
            <pc:sldMk cId="497074197" sldId="307"/>
            <ac:spMk id="3" creationId="{78516DBF-DB47-9835-114D-66AA258F6A3D}"/>
          </ac:spMkLst>
        </pc:spChg>
      </pc:sldChg>
    </pc:docChg>
  </pc:docChgLst>
  <pc:docChgLst>
    <pc:chgData name="Gillian Alcorn" userId="S::gill_alcorn@wycliffeassociates.org::6bd34c75-7694-4bed-b49b-bd31e3f4958d" providerId="AD" clId="Web-{FC8FC8EB-732D-9D9E-2995-6CD0556F63B6}"/>
    <pc:docChg chg="modSld">
      <pc:chgData name="Gillian Alcorn" userId="S::gill_alcorn@wycliffeassociates.org::6bd34c75-7694-4bed-b49b-bd31e3f4958d" providerId="AD" clId="Web-{FC8FC8EB-732D-9D9E-2995-6CD0556F63B6}" dt="2023-10-26T08:04:34.745" v="2" actId="20577"/>
      <pc:docMkLst>
        <pc:docMk/>
      </pc:docMkLst>
      <pc:sldChg chg="modSp">
        <pc:chgData name="Gillian Alcorn" userId="S::gill_alcorn@wycliffeassociates.org::6bd34c75-7694-4bed-b49b-bd31e3f4958d" providerId="AD" clId="Web-{FC8FC8EB-732D-9D9E-2995-6CD0556F63B6}" dt="2023-10-26T08:01:14.270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FC8FC8EB-732D-9D9E-2995-6CD0556F63B6}" dt="2023-10-26T08:01:14.270" v="0" actId="1076"/>
          <ac:picMkLst>
            <pc:docMk/>
            <pc:sldMk cId="2126766571" sldId="260"/>
            <ac:picMk id="4" creationId="{B88C7AFD-8577-4907-B9DA-F4B6F3D5FB9F}"/>
          </ac:picMkLst>
        </pc:picChg>
      </pc:sldChg>
      <pc:sldChg chg="modSp">
        <pc:chgData name="Gillian Alcorn" userId="S::gill_alcorn@wycliffeassociates.org::6bd34c75-7694-4bed-b49b-bd31e3f4958d" providerId="AD" clId="Web-{FC8FC8EB-732D-9D9E-2995-6CD0556F63B6}" dt="2023-10-26T08:04:34.745" v="2" actId="20577"/>
        <pc:sldMkLst>
          <pc:docMk/>
          <pc:sldMk cId="497074197" sldId="307"/>
        </pc:sldMkLst>
        <pc:spChg chg="mod">
          <ac:chgData name="Gillian Alcorn" userId="S::gill_alcorn@wycliffeassociates.org::6bd34c75-7694-4bed-b49b-bd31e3f4958d" providerId="AD" clId="Web-{FC8FC8EB-732D-9D9E-2995-6CD0556F63B6}" dt="2023-10-26T08:04:34.745" v="2" actId="20577"/>
          <ac:spMkLst>
            <pc:docMk/>
            <pc:sldMk cId="497074197" sldId="307"/>
            <ac:spMk id="2" creationId="{CFAF7D26-B43A-B6F1-B043-1241533F0AC0}"/>
          </ac:spMkLst>
        </pc:spChg>
      </pc:sldChg>
    </pc:docChg>
  </pc:docChgLst>
  <pc:docChgLst>
    <pc:chgData name="Deborah Shaw" userId="79bf7848-a030-4096-934a-3abbfde4984a" providerId="ADAL" clId="{46A3A65F-12CF-4D5D-92B4-8F8B79DEC57C}"/>
    <pc:docChg chg="modSld">
      <pc:chgData name="Deborah Shaw" userId="79bf7848-a030-4096-934a-3abbfde4984a" providerId="ADAL" clId="{46A3A65F-12CF-4D5D-92B4-8F8B79DEC57C}" dt="2024-04-24T13:46:54.748" v="42" actId="1076"/>
      <pc:docMkLst>
        <pc:docMk/>
      </pc:docMkLst>
      <pc:sldChg chg="modSp mod">
        <pc:chgData name="Deborah Shaw" userId="79bf7848-a030-4096-934a-3abbfde4984a" providerId="ADAL" clId="{46A3A65F-12CF-4D5D-92B4-8F8B79DEC57C}" dt="2024-04-24T13:46:54.748" v="42" actId="1076"/>
        <pc:sldMkLst>
          <pc:docMk/>
          <pc:sldMk cId="2643344825" sldId="295"/>
        </pc:sldMkLst>
        <pc:spChg chg="mod">
          <ac:chgData name="Deborah Shaw" userId="79bf7848-a030-4096-934a-3abbfde4984a" providerId="ADAL" clId="{46A3A65F-12CF-4D5D-92B4-8F8B79DEC57C}" dt="2024-04-24T13:46:31.303" v="36" actId="1076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Deborah Shaw" userId="79bf7848-a030-4096-934a-3abbfde4984a" providerId="ADAL" clId="{46A3A65F-12CF-4D5D-92B4-8F8B79DEC57C}" dt="2024-04-24T13:46:54.748" v="42" actId="1076"/>
          <ac:spMkLst>
            <pc:docMk/>
            <pc:sldMk cId="2643344825" sldId="295"/>
            <ac:spMk id="16" creationId="{38EB6D3D-E1F9-07F6-1F10-2008FCA5CED2}"/>
          </ac:spMkLst>
        </pc:spChg>
        <pc:spChg chg="mod">
          <ac:chgData name="Deborah Shaw" userId="79bf7848-a030-4096-934a-3abbfde4984a" providerId="ADAL" clId="{46A3A65F-12CF-4D5D-92B4-8F8B79DEC57C}" dt="2024-04-24T13:46:39.185" v="38" actId="1076"/>
          <ac:spMkLst>
            <pc:docMk/>
            <pc:sldMk cId="2643344825" sldId="295"/>
            <ac:spMk id="17" creationId="{26E1C428-2530-9CA8-994E-5F77C7B5F373}"/>
          </ac:spMkLst>
        </pc:spChg>
        <pc:spChg chg="mod">
          <ac:chgData name="Deborah Shaw" userId="79bf7848-a030-4096-934a-3abbfde4984a" providerId="ADAL" clId="{46A3A65F-12CF-4D5D-92B4-8F8B79DEC57C}" dt="2024-04-24T13:45:14.135" v="10" actId="1076"/>
          <ac:spMkLst>
            <pc:docMk/>
            <pc:sldMk cId="2643344825" sldId="295"/>
            <ac:spMk id="20" creationId="{DBC1FFB7-EC76-4A1A-A7F7-4E96655B41B8}"/>
          </ac:spMkLst>
        </pc:spChg>
        <pc:spChg chg="mod">
          <ac:chgData name="Deborah Shaw" userId="79bf7848-a030-4096-934a-3abbfde4984a" providerId="ADAL" clId="{46A3A65F-12CF-4D5D-92B4-8F8B79DEC57C}" dt="2024-04-24T13:46:04.425" v="34" actId="1076"/>
          <ac:spMkLst>
            <pc:docMk/>
            <pc:sldMk cId="2643344825" sldId="295"/>
            <ac:spMk id="27" creationId="{DDCFD631-E4B7-45D7-AC4A-1DF100D16A8D}"/>
          </ac:spMkLst>
        </pc:spChg>
        <pc:spChg chg="mod">
          <ac:chgData name="Deborah Shaw" userId="79bf7848-a030-4096-934a-3abbfde4984a" providerId="ADAL" clId="{46A3A65F-12CF-4D5D-92B4-8F8B79DEC57C}" dt="2024-04-24T13:45:25.835" v="18" actId="1076"/>
          <ac:spMkLst>
            <pc:docMk/>
            <pc:sldMk cId="2643344825" sldId="295"/>
            <ac:spMk id="29" creationId="{1FBB76C8-D649-9AD4-9DE2-8C78ECEE286E}"/>
          </ac:spMkLst>
        </pc:spChg>
        <pc:picChg chg="mod">
          <ac:chgData name="Deborah Shaw" userId="79bf7848-a030-4096-934a-3abbfde4984a" providerId="ADAL" clId="{46A3A65F-12CF-4D5D-92B4-8F8B79DEC57C}" dt="2024-04-24T13:46:21.951" v="35" actId="1076"/>
          <ac:picMkLst>
            <pc:docMk/>
            <pc:sldMk cId="2643344825" sldId="295"/>
            <ac:picMk id="7" creationId="{02E195DD-9303-FF8F-E8B2-01A437C73762}"/>
          </ac:picMkLst>
        </pc:picChg>
        <pc:picChg chg="mod">
          <ac:chgData name="Deborah Shaw" userId="79bf7848-a030-4096-934a-3abbfde4984a" providerId="ADAL" clId="{46A3A65F-12CF-4D5D-92B4-8F8B79DEC57C}" dt="2024-04-24T13:46:48.177" v="40" actId="1076"/>
          <ac:picMkLst>
            <pc:docMk/>
            <pc:sldMk cId="2643344825" sldId="295"/>
            <ac:picMk id="13" creationId="{773E2786-3987-D6A6-74DA-F4CD4822C9F4}"/>
          </ac:picMkLst>
        </pc:picChg>
        <pc:picChg chg="mod">
          <ac:chgData name="Deborah Shaw" userId="79bf7848-a030-4096-934a-3abbfde4984a" providerId="ADAL" clId="{46A3A65F-12CF-4D5D-92B4-8F8B79DEC57C}" dt="2024-04-24T13:46:36.420" v="37" actId="1076"/>
          <ac:picMkLst>
            <pc:docMk/>
            <pc:sldMk cId="2643344825" sldId="295"/>
            <ac:picMk id="14" creationId="{2ED09AB2-CDE2-EB81-D8D9-81F824B41A50}"/>
          </ac:picMkLst>
        </pc:picChg>
        <pc:picChg chg="mod">
          <ac:chgData name="Deborah Shaw" userId="79bf7848-a030-4096-934a-3abbfde4984a" providerId="ADAL" clId="{46A3A65F-12CF-4D5D-92B4-8F8B79DEC57C}" dt="2024-04-24T13:45:04.001" v="9" actId="1076"/>
          <ac:picMkLst>
            <pc:docMk/>
            <pc:sldMk cId="2643344825" sldId="295"/>
            <ac:picMk id="39" creationId="{B7443BE6-1AB1-8924-74EB-0EA7E5DDFDFD}"/>
          </ac:picMkLst>
        </pc:picChg>
      </pc:sldChg>
    </pc:docChg>
  </pc:docChgLst>
  <pc:docChgLst>
    <pc:chgData clId="Web-{DF6693FE-ACBF-6BD2-AA52-5B9FD97A2757}"/>
    <pc:docChg chg="addSld">
      <pc:chgData name="" userId="" providerId="" clId="Web-{DF6693FE-ACBF-6BD2-AA52-5B9FD97A2757}" dt="2023-12-17T22:08:35.808" v="0"/>
      <pc:docMkLst>
        <pc:docMk/>
      </pc:docMkLst>
      <pc:sldChg chg="add">
        <pc:chgData name="" userId="" providerId="" clId="Web-{DF6693FE-ACBF-6BD2-AA52-5B9FD97A2757}" dt="2023-12-17T22:08:35.808" v="0"/>
        <pc:sldMkLst>
          <pc:docMk/>
          <pc:sldMk cId="3829610916" sldId="308"/>
        </pc:sldMkLst>
      </pc:sldChg>
    </pc:docChg>
  </pc:docChgLst>
  <pc:docChgLst>
    <pc:chgData name="Deborah Shaw" userId="79bf7848-a030-4096-934a-3abbfde4984a" providerId="ADAL" clId="{803B0812-3F3D-4589-BC7B-86B6D77FC07D}"/>
    <pc:docChg chg="custSel addSld delSld modSld">
      <pc:chgData name="Deborah Shaw" userId="79bf7848-a030-4096-934a-3abbfde4984a" providerId="ADAL" clId="{803B0812-3F3D-4589-BC7B-86B6D77FC07D}" dt="2023-12-22T15:06:49.451" v="156" actId="20577"/>
      <pc:docMkLst>
        <pc:docMk/>
      </pc:docMkLst>
      <pc:sldChg chg="delSp modSp del mod">
        <pc:chgData name="Deborah Shaw" userId="79bf7848-a030-4096-934a-3abbfde4984a" providerId="ADAL" clId="{803B0812-3F3D-4589-BC7B-86B6D77FC07D}" dt="2023-12-22T06:50:19.898" v="1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803B0812-3F3D-4589-BC7B-86B6D77FC07D}" dt="2023-12-22T06:46:01.65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803B0812-3F3D-4589-BC7B-86B6D77FC07D}" dt="2023-12-22T06:45:40.080" v="1" actId="21"/>
          <ac:picMkLst>
            <pc:docMk/>
            <pc:sldMk cId="2126766571" sldId="260"/>
            <ac:picMk id="4" creationId="{B88C7AFD-8577-4907-B9DA-F4B6F3D5FB9F}"/>
          </ac:picMkLst>
        </pc:picChg>
      </pc:sldChg>
      <pc:sldChg chg="addSp delSp modSp mod">
        <pc:chgData name="Deborah Shaw" userId="79bf7848-a030-4096-934a-3abbfde4984a" providerId="ADAL" clId="{803B0812-3F3D-4589-BC7B-86B6D77FC07D}" dt="2023-12-22T15:06:49.451" v="156" actId="20577"/>
        <pc:sldMkLst>
          <pc:docMk/>
          <pc:sldMk cId="2230629990" sldId="294"/>
        </pc:sldMkLst>
        <pc:spChg chg="mod">
          <ac:chgData name="Deborah Shaw" userId="79bf7848-a030-4096-934a-3abbfde4984a" providerId="ADAL" clId="{803B0812-3F3D-4589-BC7B-86B6D77FC07D}" dt="2023-12-22T15:04:47.071" v="68" actId="1076"/>
          <ac:spMkLst>
            <pc:docMk/>
            <pc:sldMk cId="2230629990" sldId="294"/>
            <ac:spMk id="2" creationId="{18219C8C-AF4F-975C-6AAC-8D9039246FB8}"/>
          </ac:spMkLst>
        </pc:spChg>
        <pc:spChg chg="del">
          <ac:chgData name="Deborah Shaw" userId="79bf7848-a030-4096-934a-3abbfde4984a" providerId="ADAL" clId="{803B0812-3F3D-4589-BC7B-86B6D77FC07D}" dt="2023-12-22T15:03:54.447" v="25" actId="21"/>
          <ac:spMkLst>
            <pc:docMk/>
            <pc:sldMk cId="2230629990" sldId="294"/>
            <ac:spMk id="4" creationId="{2E21CB6A-D121-0DB6-D628-EC65A978603F}"/>
          </ac:spMkLst>
        </pc:spChg>
        <pc:spChg chg="del">
          <ac:chgData name="Deborah Shaw" userId="79bf7848-a030-4096-934a-3abbfde4984a" providerId="ADAL" clId="{803B0812-3F3D-4589-BC7B-86B6D77FC07D}" dt="2023-12-22T15:03:52.917" v="24" actId="21"/>
          <ac:spMkLst>
            <pc:docMk/>
            <pc:sldMk cId="2230629990" sldId="294"/>
            <ac:spMk id="6" creationId="{66836A46-5A90-7FE8-485F-F069E5DD730C}"/>
          </ac:spMkLst>
        </pc:spChg>
        <pc:spChg chg="add mod">
          <ac:chgData name="Deborah Shaw" userId="79bf7848-a030-4096-934a-3abbfde4984a" providerId="ADAL" clId="{803B0812-3F3D-4589-BC7B-86B6D77FC07D}" dt="2023-12-22T15:06:49.451" v="156" actId="20577"/>
          <ac:spMkLst>
            <pc:docMk/>
            <pc:sldMk cId="2230629990" sldId="294"/>
            <ac:spMk id="7" creationId="{946E7126-111E-2E7E-5954-ABC3151465DF}"/>
          </ac:spMkLst>
        </pc:spChg>
        <pc:graphicFrameChg chg="del">
          <ac:chgData name="Deborah Shaw" userId="79bf7848-a030-4096-934a-3abbfde4984a" providerId="ADAL" clId="{803B0812-3F3D-4589-BC7B-86B6D77FC07D}" dt="2023-12-22T15:03:44.648" v="23" actId="21"/>
          <ac:graphicFrameMkLst>
            <pc:docMk/>
            <pc:sldMk cId="2230629990" sldId="294"/>
            <ac:graphicFrameMk id="3" creationId="{4C96EE73-B932-4E37-B42E-19FF7E0CB34D}"/>
          </ac:graphicFrameMkLst>
        </pc:graphicFrameChg>
      </pc:sldChg>
      <pc:sldChg chg="del">
        <pc:chgData name="Deborah Shaw" userId="79bf7848-a030-4096-934a-3abbfde4984a" providerId="ADAL" clId="{803B0812-3F3D-4589-BC7B-86B6D77FC07D}" dt="2023-12-22T06:45:34.968" v="0" actId="2696"/>
        <pc:sldMkLst>
          <pc:docMk/>
          <pc:sldMk cId="3829610916" sldId="308"/>
        </pc:sldMkLst>
      </pc:sldChg>
      <pc:sldChg chg="delSp modSp mod">
        <pc:chgData name="Deborah Shaw" userId="79bf7848-a030-4096-934a-3abbfde4984a" providerId="ADAL" clId="{803B0812-3F3D-4589-BC7B-86B6D77FC07D}" dt="2023-12-22T06:46:43.650" v="12" actId="255"/>
        <pc:sldMkLst>
          <pc:docMk/>
          <pc:sldMk cId="3629754069" sldId="309"/>
        </pc:sldMkLst>
        <pc:spChg chg="mod">
          <ac:chgData name="Deborah Shaw" userId="79bf7848-a030-4096-934a-3abbfde4984a" providerId="ADAL" clId="{803B0812-3F3D-4589-BC7B-86B6D77FC07D}" dt="2023-12-22T06:46:43.650" v="12" actId="255"/>
          <ac:spMkLst>
            <pc:docMk/>
            <pc:sldMk cId="3629754069" sldId="309"/>
            <ac:spMk id="3" creationId="{117E80A5-0A88-072D-D373-1B79DB1B2DCA}"/>
          </ac:spMkLst>
        </pc:spChg>
        <pc:spChg chg="mod">
          <ac:chgData name="Deborah Shaw" userId="79bf7848-a030-4096-934a-3abbfde4984a" providerId="ADAL" clId="{803B0812-3F3D-4589-BC7B-86B6D77FC07D}" dt="2023-12-22T06:46:16.697" v="8" actId="1076"/>
          <ac:spMkLst>
            <pc:docMk/>
            <pc:sldMk cId="3629754069" sldId="309"/>
            <ac:spMk id="7" creationId="{6D1C5468-2E27-9AF9-E8A7-9D00C2F6695F}"/>
          </ac:spMkLst>
        </pc:spChg>
        <pc:spChg chg="del">
          <ac:chgData name="Deborah Shaw" userId="79bf7848-a030-4096-934a-3abbfde4984a" providerId="ADAL" clId="{803B0812-3F3D-4589-BC7B-86B6D77FC07D}" dt="2023-12-22T06:46:08.756" v="7" actId="21"/>
          <ac:spMkLst>
            <pc:docMk/>
            <pc:sldMk cId="3629754069" sldId="309"/>
            <ac:spMk id="9" creationId="{EA4776F2-8249-1257-551D-80D9CD0F0596}"/>
          </ac:spMkLst>
        </pc:spChg>
        <pc:picChg chg="mod">
          <ac:chgData name="Deborah Shaw" userId="79bf7848-a030-4096-934a-3abbfde4984a" providerId="ADAL" clId="{803B0812-3F3D-4589-BC7B-86B6D77FC07D}" dt="2023-12-22T06:45:47.114" v="2" actId="14826"/>
          <ac:picMkLst>
            <pc:docMk/>
            <pc:sldMk cId="3629754069" sldId="309"/>
            <ac:picMk id="6" creationId="{4B1342BB-B465-1A3D-28BC-F5045ABD0A0E}"/>
          </ac:picMkLst>
        </pc:picChg>
      </pc:sldChg>
      <pc:sldChg chg="add">
        <pc:chgData name="Deborah Shaw" userId="79bf7848-a030-4096-934a-3abbfde4984a" providerId="ADAL" clId="{803B0812-3F3D-4589-BC7B-86B6D77FC07D}" dt="2023-12-22T15:03:29.460" v="22" actId="2890"/>
        <pc:sldMkLst>
          <pc:docMk/>
          <pc:sldMk cId="1641283319" sldId="310"/>
        </pc:sldMkLst>
      </pc:sldChg>
      <pc:sldChg chg="new del">
        <pc:chgData name="Deborah Shaw" userId="79bf7848-a030-4096-934a-3abbfde4984a" providerId="ADAL" clId="{803B0812-3F3D-4589-BC7B-86B6D77FC07D}" dt="2023-12-22T15:03:02.538" v="18" actId="2696"/>
        <pc:sldMkLst>
          <pc:docMk/>
          <pc:sldMk cId="2723338219" sldId="310"/>
        </pc:sldMkLst>
      </pc:sldChg>
      <pc:sldChg chg="add del">
        <pc:chgData name="Deborah Shaw" userId="79bf7848-a030-4096-934a-3abbfde4984a" providerId="ADAL" clId="{803B0812-3F3D-4589-BC7B-86B6D77FC07D}" dt="2023-12-22T15:03:04.212" v="19" actId="2696"/>
        <pc:sldMkLst>
          <pc:docMk/>
          <pc:sldMk cId="775802940" sldId="311"/>
        </pc:sldMkLst>
      </pc:sldChg>
      <pc:sldChg chg="add del">
        <pc:chgData name="Deborah Shaw" userId="79bf7848-a030-4096-934a-3abbfde4984a" providerId="ADAL" clId="{803B0812-3F3D-4589-BC7B-86B6D77FC07D}" dt="2023-12-22T15:03:07.558" v="21" actId="2696"/>
        <pc:sldMkLst>
          <pc:docMk/>
          <pc:sldMk cId="1188001405" sldId="312"/>
        </pc:sldMkLst>
      </pc:sldChg>
      <pc:sldChg chg="add del">
        <pc:chgData name="Deborah Shaw" userId="79bf7848-a030-4096-934a-3abbfde4984a" providerId="ADAL" clId="{803B0812-3F3D-4589-BC7B-86B6D77FC07D}" dt="2023-12-22T15:03:05.901" v="20" actId="2696"/>
        <pc:sldMkLst>
          <pc:docMk/>
          <pc:sldMk cId="2114264736" sldId="313"/>
        </pc:sldMkLst>
      </pc:sldChg>
    </pc:docChg>
  </pc:docChgLst>
  <pc:docChgLst>
    <pc:chgData name="Deborah Shaw" userId="S::deborah_shaw@wycliffeassociates.org::79bf7848-a030-4096-934a-3abbfde4984a" providerId="AD" clId="Web-{DF6693FE-ACBF-6BD2-AA52-5B9FD97A2757}"/>
    <pc:docChg chg="sldOrd">
      <pc:chgData name="Deborah Shaw" userId="S::deborah_shaw@wycliffeassociates.org::79bf7848-a030-4096-934a-3abbfde4984a" providerId="AD" clId="Web-{DF6693FE-ACBF-6BD2-AA52-5B9FD97A2757}" dt="2023-12-17T22:08:38.293" v="0"/>
      <pc:docMkLst>
        <pc:docMk/>
      </pc:docMkLst>
      <pc:sldChg chg="ord">
        <pc:chgData name="Deborah Shaw" userId="S::deborah_shaw@wycliffeassociates.org::79bf7848-a030-4096-934a-3abbfde4984a" providerId="AD" clId="Web-{DF6693FE-ACBF-6BD2-AA52-5B9FD97A2757}" dt="2023-12-17T22:08:38.293" v="0"/>
        <pc:sldMkLst>
          <pc:docMk/>
          <pc:sldMk cId="3829610916" sldId="308"/>
        </pc:sldMkLst>
      </pc:sldChg>
    </pc:docChg>
  </pc:docChgLst>
  <pc:docChgLst>
    <pc:chgData name="Deborah Shaw" userId="S::deborah_shaw@wycliffeassociates.org::79bf7848-a030-4096-934a-3abbfde4984a" providerId="AD" clId="Web-{59980795-5D3F-0258-A429-F1E9581B363F}"/>
    <pc:docChg chg="addSld addMainMaster">
      <pc:chgData name="Deborah Shaw" userId="S::deborah_shaw@wycliffeassociates.org::79bf7848-a030-4096-934a-3abbfde4984a" providerId="AD" clId="Web-{59980795-5D3F-0258-A429-F1E9581B363F}" dt="2023-12-19T04:55:52.970" v="0"/>
      <pc:docMkLst>
        <pc:docMk/>
      </pc:docMkLst>
      <pc:sldChg chg="add">
        <pc:chgData name="Deborah Shaw" userId="S::deborah_shaw@wycliffeassociates.org::79bf7848-a030-4096-934a-3abbfde4984a" providerId="AD" clId="Web-{59980795-5D3F-0258-A429-F1E9581B363F}" dt="2023-12-19T04:55:52.970" v="0"/>
        <pc:sldMkLst>
          <pc:docMk/>
          <pc:sldMk cId="3629754069" sldId="309"/>
        </pc:sldMkLst>
      </pc:sldChg>
      <pc:sldMasterChg chg="add addSldLayout">
        <pc:chgData name="Deborah Shaw" userId="S::deborah_shaw@wycliffeassociates.org::79bf7848-a030-4096-934a-3abbfde4984a" providerId="AD" clId="Web-{59980795-5D3F-0258-A429-F1E9581B363F}" dt="2023-12-19T04:55:52.970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59980795-5D3F-0258-A429-F1E9581B363F}" dt="2023-12-19T04:55:52.970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Tina Slack" userId="5020e05b7d920362" providerId="LiveId" clId="{FC7FAC46-6435-4F35-B4F1-41A40B09B58A}"/>
    <pc:docChg chg="addSld delSld modSld sldOrd">
      <pc:chgData name="Tina Slack" userId="5020e05b7d920362" providerId="LiveId" clId="{FC7FAC46-6435-4F35-B4F1-41A40B09B58A}" dt="2023-09-02T09:20:00.399" v="19"/>
      <pc:docMkLst>
        <pc:docMk/>
      </pc:docMkLst>
      <pc:sldChg chg="modAnim">
        <pc:chgData name="Tina Slack" userId="5020e05b7d920362" providerId="LiveId" clId="{FC7FAC46-6435-4F35-B4F1-41A40B09B58A}" dt="2023-09-02T09:19:34.808" v="17"/>
        <pc:sldMkLst>
          <pc:docMk/>
          <pc:sldMk cId="3709445605" sldId="264"/>
        </pc:sldMkLst>
      </pc:sldChg>
      <pc:sldChg chg="del">
        <pc:chgData name="Tina Slack" userId="5020e05b7d920362" providerId="LiveId" clId="{FC7FAC46-6435-4F35-B4F1-41A40B09B58A}" dt="2023-08-25T17:34:11.836" v="3" actId="2696"/>
        <pc:sldMkLst>
          <pc:docMk/>
          <pc:sldMk cId="3072800876" sldId="280"/>
        </pc:sldMkLst>
      </pc:sldChg>
      <pc:sldChg chg="modAnim">
        <pc:chgData name="Tina Slack" userId="5020e05b7d920362" providerId="LiveId" clId="{FC7FAC46-6435-4F35-B4F1-41A40B09B58A}" dt="2023-09-02T09:20:00.399" v="19"/>
        <pc:sldMkLst>
          <pc:docMk/>
          <pc:sldMk cId="2230629990" sldId="294"/>
        </pc:sldMkLst>
      </pc:sldChg>
      <pc:sldChg chg="modSp modAnim">
        <pc:chgData name="Tina Slack" userId="5020e05b7d920362" providerId="LiveId" clId="{FC7FAC46-6435-4F35-B4F1-41A40B09B58A}" dt="2023-09-02T09:19:54.185" v="18"/>
        <pc:sldMkLst>
          <pc:docMk/>
          <pc:sldMk cId="2643344825" sldId="295"/>
        </pc:sldMkLst>
        <pc:spChg chg="mod">
          <ac:chgData name="Tina Slack" userId="5020e05b7d920362" providerId="LiveId" clId="{FC7FAC46-6435-4F35-B4F1-41A40B09B58A}" dt="2023-08-25T17:34:52.268" v="15" actId="20577"/>
          <ac:spMkLst>
            <pc:docMk/>
            <pc:sldMk cId="2643344825" sldId="295"/>
            <ac:spMk id="8" creationId="{51588CAA-716C-8356-FBB1-AFFCE206A9AB}"/>
          </ac:spMkLst>
        </pc:spChg>
        <pc:spChg chg="mod">
          <ac:chgData name="Tina Slack" userId="5020e05b7d920362" providerId="LiveId" clId="{FC7FAC46-6435-4F35-B4F1-41A40B09B58A}" dt="2023-08-25T17:34:47.257" v="13" actId="122"/>
          <ac:spMkLst>
            <pc:docMk/>
            <pc:sldMk cId="2643344825" sldId="295"/>
            <ac:spMk id="29" creationId="{1FBB76C8-D649-9AD4-9DE2-8C78ECEE286E}"/>
          </ac:spMkLst>
        </pc:spChg>
      </pc:sldChg>
      <pc:sldChg chg="add ord modAnim">
        <pc:chgData name="Tina Slack" userId="5020e05b7d920362" providerId="LiveId" clId="{FC7FAC46-6435-4F35-B4F1-41A40B09B58A}" dt="2023-09-02T09:19:21.724" v="16"/>
        <pc:sldMkLst>
          <pc:docMk/>
          <pc:sldMk cId="497074197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Entonces Jeremías llamó a Baruc hijo de Nerías, y escribió Baruc en un rollo de libro, conforme a la instrucción de Jeremías, todas las palabras que Jehová le había hablado (Jer. 36:4).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Calibri"/>
                <a:ea typeface="Times New Roman" panose="02020603050405020304" pitchFamily="18" charset="0"/>
                <a:cs typeface="Arial"/>
              </a:rPr>
              <a:t>Todas las Sagradas </a:t>
            </a:r>
            <a:r>
              <a:rPr lang="e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Escrituras han sido tomadas de la Nueva Versión King James®. © 1982 por Thomas Nelson, Inc. Usado con permiso. Todos los derechos reservados.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7" y="3929749"/>
            <a:ext cx="3200399" cy="23083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Pasos de Redacción del </a:t>
            </a:r>
          </a:p>
          <a:p>
            <a:pPr algn="ctr"/>
            <a:r>
              <a:rPr lang="e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AMATB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387212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D26-B43A-B6F1-B043-1241533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62666"/>
          </a:xfrm>
        </p:spPr>
        <p:txBody>
          <a:bodyPr/>
          <a:lstStyle/>
          <a:p>
            <a:r>
              <a:rPr lang="es" dirty="0">
                <a:latin typeface="Arial"/>
                <a:cs typeface="Arial"/>
              </a:rPr>
              <a:t>AMATB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DBF-DB47-9835-114D-66AA258F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992" y="1592261"/>
            <a:ext cx="7217568" cy="517064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s" sz="2800" b="1" dirty="0">
                <a:solidFill>
                  <a:srgbClr val="B95659"/>
                </a:solidFill>
              </a:rPr>
              <a:t>Asistencia</a:t>
            </a:r>
            <a:r>
              <a:rPr lang="es" b="1" dirty="0">
                <a:solidFill>
                  <a:srgbClr val="B95659"/>
                </a:solidFill>
              </a:rPr>
              <a:t> : </a:t>
            </a:r>
            <a:r>
              <a:rPr lang="es" dirty="0">
                <a:solidFill>
                  <a:schemeClr val="tx2"/>
                </a:solidFill>
              </a:rPr>
              <a:t>ayudar</a:t>
            </a:r>
            <a:r>
              <a:rPr lang="es" dirty="0">
                <a:solidFill>
                  <a:srgbClr val="B95659"/>
                </a:solidFill>
              </a:rPr>
              <a:t> </a:t>
            </a:r>
            <a:r>
              <a:rPr lang="es" dirty="0">
                <a:solidFill>
                  <a:schemeClr val="tx2"/>
                </a:solidFill>
              </a:rPr>
              <a:t>a la iglesia local en todo el mundo</a:t>
            </a:r>
          </a:p>
          <a:p>
            <a:pPr>
              <a:spcAft>
                <a:spcPts val="1200"/>
              </a:spcAft>
            </a:pPr>
            <a:r>
              <a:rPr lang="es" sz="2800" b="1" dirty="0">
                <a:solidFill>
                  <a:srgbClr val="B95659"/>
                </a:solidFill>
                <a:latin typeface="Arial"/>
                <a:cs typeface="Arial"/>
              </a:rPr>
              <a:t>Movilizada</a:t>
            </a:r>
            <a:r>
              <a:rPr lang="es" b="1" dirty="0">
                <a:solidFill>
                  <a:srgbClr val="B95659"/>
                </a:solidFill>
                <a:latin typeface="Arial"/>
                <a:cs typeface="Arial"/>
              </a:rPr>
              <a:t> : </a:t>
            </a:r>
            <a:r>
              <a:rPr lang="es" dirty="0">
                <a:solidFill>
                  <a:schemeClr val="tx2"/>
                </a:solidFill>
                <a:latin typeface="Arial"/>
                <a:cs typeface="Arial"/>
              </a:rPr>
              <a:t>muchas personas trabajando juntas para promover la traducción de la Biblia a nivel mundial</a:t>
            </a: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1200"/>
              </a:spcAft>
            </a:pPr>
            <a:r>
              <a:rPr lang="es" sz="2800" b="1" dirty="0">
                <a:solidFill>
                  <a:srgbClr val="B95659"/>
                </a:solidFill>
                <a:latin typeface="Arial"/>
                <a:cs typeface="Arial"/>
              </a:rPr>
              <a:t>Ayudando</a:t>
            </a:r>
            <a:r>
              <a:rPr lang="es" b="1" dirty="0">
                <a:solidFill>
                  <a:srgbClr val="B95659"/>
                </a:solidFill>
                <a:latin typeface="Arial"/>
                <a:cs typeface="Arial"/>
              </a:rPr>
              <a:t> </a:t>
            </a:r>
            <a:r>
              <a:rPr lang="es" dirty="0">
                <a:solidFill>
                  <a:srgbClr val="B95659"/>
                </a:solidFill>
                <a:latin typeface="Arial"/>
                <a:cs typeface="Arial"/>
              </a:rPr>
              <a:t>—</a:t>
            </a:r>
            <a:r>
              <a:rPr lang="es" dirty="0">
                <a:solidFill>
                  <a:schemeClr val="tx2"/>
                </a:solidFill>
                <a:latin typeface="Arial"/>
                <a:cs typeface="Arial"/>
              </a:rPr>
              <a:t>proporcionar capacitación a la iglesia local—procesos, recursos y herramientas</a:t>
            </a:r>
          </a:p>
          <a:p>
            <a:pPr>
              <a:spcAft>
                <a:spcPts val="1200"/>
              </a:spcAft>
            </a:pPr>
            <a:r>
              <a:rPr lang="es" sz="2800" b="1" dirty="0">
                <a:solidFill>
                  <a:srgbClr val="B95659"/>
                </a:solidFill>
              </a:rPr>
              <a:t>Traducción</a:t>
            </a:r>
            <a:r>
              <a:rPr lang="es" b="1" dirty="0">
                <a:solidFill>
                  <a:srgbClr val="B95659"/>
                </a:solidFill>
              </a:rPr>
              <a:t> </a:t>
            </a:r>
            <a:r>
              <a:rPr lang="es" dirty="0">
                <a:solidFill>
                  <a:schemeClr val="tx2"/>
                </a:solidFill>
              </a:rPr>
              <a:t>—</a:t>
            </a:r>
            <a:r>
              <a:rPr lang="en-US" sz="2400" dirty="0" err="1">
                <a:solidFill>
                  <a:schemeClr val="tx2"/>
                </a:solidFill>
              </a:rPr>
              <a:t>asociandose</a:t>
            </a:r>
            <a:r>
              <a:rPr lang="en-US" sz="2400" dirty="0">
                <a:solidFill>
                  <a:schemeClr val="tx2"/>
                </a:solidFill>
              </a:rPr>
              <a:t> para </a:t>
            </a:r>
            <a:r>
              <a:rPr lang="en-US" sz="2400" dirty="0" err="1">
                <a:solidFill>
                  <a:schemeClr val="tx2"/>
                </a:solidFill>
              </a:rPr>
              <a:t>tener</a:t>
            </a:r>
            <a:r>
              <a:rPr lang="en-US" sz="2400" dirty="0">
                <a:solidFill>
                  <a:schemeClr val="tx2"/>
                </a:solidFill>
              </a:rPr>
              <a:t> la Biblia </a:t>
            </a:r>
            <a:r>
              <a:rPr lang="en-US" sz="2400" dirty="0" err="1">
                <a:solidFill>
                  <a:schemeClr val="tx2"/>
                </a:solidFill>
              </a:rPr>
              <a:t>en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todas</a:t>
            </a:r>
            <a:r>
              <a:rPr lang="en-US" sz="2400" dirty="0">
                <a:solidFill>
                  <a:schemeClr val="tx2"/>
                </a:solidFill>
              </a:rPr>
              <a:t> las lenguas</a:t>
            </a:r>
            <a:endParaRPr lang="es" dirty="0">
              <a:solidFill>
                <a:schemeClr val="tx2"/>
              </a:solidFill>
            </a:endParaRPr>
          </a:p>
          <a:p>
            <a:pPr>
              <a:spcAft>
                <a:spcPts val="1200"/>
              </a:spcAft>
            </a:pPr>
            <a:r>
              <a:rPr lang="es" sz="2800" b="1" dirty="0">
                <a:solidFill>
                  <a:srgbClr val="B95659"/>
                </a:solidFill>
              </a:rPr>
              <a:t>Biblica – </a:t>
            </a:r>
            <a:r>
              <a:rPr lang="es" dirty="0">
                <a:solidFill>
                  <a:schemeClr val="tx2"/>
                </a:solidFill>
              </a:rPr>
              <a:t>Objetivo final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D954-6A2D-2D28-C34F-6FAA4717D8C3}"/>
              </a:ext>
            </a:extLst>
          </p:cNvPr>
          <p:cNvSpPr txBox="1"/>
          <p:nvPr/>
        </p:nvSpPr>
        <p:spPr>
          <a:xfrm>
            <a:off x="0" y="829595"/>
            <a:ext cx="918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b="1" dirty="0">
                <a:solidFill>
                  <a:srgbClr val="B95659"/>
                </a:solidFill>
              </a:rPr>
              <a:t>Asistencia movilizada ayudando la traducción bíblica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C0396-765F-D92D-C453-2DBE50AA8888}"/>
              </a:ext>
            </a:extLst>
          </p:cNvPr>
          <p:cNvSpPr txBox="1"/>
          <p:nvPr/>
        </p:nvSpPr>
        <p:spPr>
          <a:xfrm>
            <a:off x="810226" y="1400413"/>
            <a:ext cx="6779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6600" b="1" dirty="0">
                <a:solidFill>
                  <a:srgbClr val="B95659"/>
                </a:solidFill>
              </a:rPr>
              <a:t>A</a:t>
            </a:r>
          </a:p>
          <a:p>
            <a:r>
              <a:rPr lang="es" sz="6600" b="1" dirty="0">
                <a:solidFill>
                  <a:srgbClr val="B95659"/>
                </a:solidFill>
              </a:rPr>
              <a:t>MAT</a:t>
            </a:r>
          </a:p>
          <a:p>
            <a:r>
              <a:rPr lang="es" sz="6600" b="1" dirty="0">
                <a:solidFill>
                  <a:srgbClr val="B95659"/>
                </a:solidFill>
              </a:rPr>
              <a:t>B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5812" y="3881176"/>
              <a:ext cx="2286000" cy="1714500"/>
            </p:xfrm>
            <a:graphic>
              <a:graphicData uri="http://schemas.microsoft.com/office/powerpoint/2016/slidezoom">
                <pslz:sldZm>
                  <pslz:sldZmObj sldId="309" cId="3885649953">
                    <pslz:zmPr id="{24F18D62-374A-4DE0-A691-57EC21E2DF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05812" y="388117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-88900" y="2318332"/>
            <a:ext cx="9144000" cy="98689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Los 8 pasos de AMATB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628650" y="2365506"/>
            <a:ext cx="2228850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redacción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366955"/>
            <a:ext cx="2835932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Verificación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5" y="3503052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Dividir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 ciego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3300327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Autoedición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 por pares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Comprobación de palabras claves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Comprobación versículo por versículo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99431-31B0-E4E1-958B-DE1EA92C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620" y="5593446"/>
            <a:ext cx="926959" cy="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712076"/>
            <a:ext cx="9144000" cy="82769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Pasos de redacción definidos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1037767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156932" y="255499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Piensa en </a:t>
            </a:r>
            <a:r>
              <a:rPr lang="e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lo que significa 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el pasaje.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2444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716435" y="1924448"/>
            <a:ext cx="152445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903115" y="192444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Dividir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260C4-F7A9-4D49-84FE-083736E9FC23}"/>
              </a:ext>
            </a:extLst>
          </p:cNvPr>
          <p:cNvSpPr txBox="1"/>
          <p:nvPr/>
        </p:nvSpPr>
        <p:spPr>
          <a:xfrm>
            <a:off x="6833508" y="1755171"/>
            <a:ext cx="2106382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  ciego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6EDCE2-6D09-457C-8366-FE8763D36D78}"/>
              </a:ext>
            </a:extLst>
          </p:cNvPr>
          <p:cNvSpPr/>
          <p:nvPr/>
        </p:nvSpPr>
        <p:spPr>
          <a:xfrm>
            <a:off x="3199488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1033EA-6D7B-4E5A-B82C-F77FDC2388B6}"/>
              </a:ext>
            </a:extLst>
          </p:cNvPr>
          <p:cNvSpPr/>
          <p:nvPr/>
        </p:nvSpPr>
        <p:spPr>
          <a:xfrm>
            <a:off x="5404759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593841-0176-4AC1-BB8D-16FA7539F351}"/>
              </a:ext>
            </a:extLst>
          </p:cNvPr>
          <p:cNvSpPr/>
          <p:nvPr/>
        </p:nvSpPr>
        <p:spPr>
          <a:xfrm>
            <a:off x="7664902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A8526-AA23-4FEA-857C-75D64CB006F7}"/>
              </a:ext>
            </a:extLst>
          </p:cNvPr>
          <p:cNvSpPr txBox="1"/>
          <p:nvPr/>
        </p:nvSpPr>
        <p:spPr>
          <a:xfrm>
            <a:off x="2318653" y="2554995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Resume 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el pasaje 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 alguien en su lengua.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B502C-7EE9-4CBC-BD9F-597978B6E3EC}"/>
              </a:ext>
            </a:extLst>
          </p:cNvPr>
          <p:cNvSpPr txBox="1"/>
          <p:nvPr/>
        </p:nvSpPr>
        <p:spPr>
          <a:xfrm>
            <a:off x="4438654" y="2554995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Divida el pasaje en partes más pequeñas según el significado.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FD631-E4B7-45D7-AC4A-1DF100D16A8D}"/>
              </a:ext>
            </a:extLst>
          </p:cNvPr>
          <p:cNvSpPr txBox="1"/>
          <p:nvPr/>
        </p:nvSpPr>
        <p:spPr>
          <a:xfrm>
            <a:off x="6781803" y="255499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Lee fragmentos y escribe lo que recuerdas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E2786-3987-D6A6-74DA-F4CD4822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084" y="4414293"/>
            <a:ext cx="926959" cy="926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D09AB2-CDE2-EB81-D8D9-81F824B41A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05" y="4414293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B6D3D-E1F9-07F6-1F10-2008FCA5CED2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dirty="0"/>
              <a:t>5–7 minutos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1C428-2530-9CA8-994E-5F77C7B5F373}"/>
              </a:ext>
            </a:extLst>
          </p:cNvPr>
          <p:cNvSpPr txBox="1"/>
          <p:nvPr/>
        </p:nvSpPr>
        <p:spPr>
          <a:xfrm>
            <a:off x="2838426" y="5649582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dirty="0"/>
              <a:t>2-3 minutos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76C8-D649-9AD4-9DE2-8C78ECEE286E}"/>
              </a:ext>
            </a:extLst>
          </p:cNvPr>
          <p:cNvSpPr txBox="1"/>
          <p:nvPr/>
        </p:nvSpPr>
        <p:spPr>
          <a:xfrm>
            <a:off x="4829388" y="5637219"/>
            <a:ext cx="18270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" dirty="0"/>
              <a:t>5-7 minutos</a:t>
            </a:r>
          </a:p>
          <a:p>
            <a:pPr algn="ctr"/>
            <a:r>
              <a:rPr lang="es" dirty="0"/>
              <a:t>(Generalmente</a:t>
            </a:r>
            <a:endParaRPr lang="en-US" dirty="0">
              <a:cs typeface="Arial"/>
            </a:endParaRPr>
          </a:p>
          <a:p>
            <a:pPr algn="ctr"/>
            <a:r>
              <a:rPr lang="es" dirty="0"/>
              <a:t>1–4 versículos)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B7443BE6-1AB1-8924-74EB-0EA7E5DDF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4884526" y="4243972"/>
            <a:ext cx="1446881" cy="1097280"/>
          </a:xfrm>
          <a:prstGeom prst="rect">
            <a:avLst/>
          </a:prstGeom>
        </p:spPr>
      </p:pic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02E195DD-9303-FF8F-E8B2-01A437C73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907385" y="4243972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88CAA-716C-8356-FBB1-AFFCE206A9AB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" dirty="0"/>
              <a:t>Completar sin mirar atrás el texto fuente</a:t>
            </a:r>
          </a:p>
        </p:txBody>
      </p:sp>
    </p:spTree>
    <p:extLst>
      <p:ext uri="{BB962C8B-B14F-4D97-AF65-F5344CB8AC3E}">
        <p14:creationId xmlns:p14="http://schemas.microsoft.com/office/powerpoint/2010/main" val="26433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270531"/>
            <a:ext cx="2369795" cy="3536239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5DAC5D99-E97C-2FD9-2A54-90B1DD10560B}"/>
              </a:ext>
            </a:extLst>
          </p:cNvPr>
          <p:cNvSpPr txBox="1"/>
          <p:nvPr/>
        </p:nvSpPr>
        <p:spPr>
          <a:xfrm>
            <a:off x="2803880" y="1472697"/>
            <a:ext cx="34491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Intentelo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222D0DA-77C5-9EDE-DBB8-F11A6B2565E7}"/>
              </a:ext>
            </a:extLst>
          </p:cNvPr>
          <p:cNvSpPr txBox="1"/>
          <p:nvPr/>
        </p:nvSpPr>
        <p:spPr>
          <a:xfrm>
            <a:off x="259259" y="3919808"/>
            <a:ext cx="819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b="1" dirty="0"/>
              <a:t>Paso 1: 			Paso 2: 			Paso 3: 			Paso 4: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C24B09A-063C-BC72-0D51-AB89F813DC80}"/>
              </a:ext>
            </a:extLst>
          </p:cNvPr>
          <p:cNvSpPr txBox="1"/>
          <p:nvPr/>
        </p:nvSpPr>
        <p:spPr>
          <a:xfrm>
            <a:off x="325573" y="4573378"/>
            <a:ext cx="84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b="1" dirty="0"/>
              <a:t>Consumir		Verbalizar	    Dividir		Borrador ciego</a:t>
            </a: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69" y="304863"/>
            <a:ext cx="2369795" cy="3657599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96EE73-B932-4E37-B42E-19FF7E0CB34D}"/>
              </a:ext>
            </a:extLst>
          </p:cNvPr>
          <p:cNvGraphicFramePr>
            <a:graphicFrameLocks noGrp="1"/>
          </p:cNvGraphicFramePr>
          <p:nvPr/>
        </p:nvGraphicFramePr>
        <p:xfrm>
          <a:off x="1521940" y="3582506"/>
          <a:ext cx="6100120" cy="190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120">
                  <a:extLst>
                    <a:ext uri="{9D8B030D-6E8A-4147-A177-3AD203B41FA5}">
                      <a16:colId xmlns:a16="http://schemas.microsoft.com/office/drawing/2014/main" val="1226750967"/>
                    </a:ext>
                  </a:extLst>
                </a:gridCol>
              </a:tblGrid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25742"/>
                  </a:ext>
                </a:extLst>
              </a:tr>
              <a:tr h="631255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21588"/>
                  </a:ext>
                </a:extLst>
              </a:tr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86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1569307" y="3594652"/>
            <a:ext cx="610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b="1" dirty="0"/>
              <a:t>¿Te sorprende lo que puedes hacer?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CB6A-D121-0DB6-D628-EC65A978603F}"/>
              </a:ext>
            </a:extLst>
          </p:cNvPr>
          <p:cNvSpPr txBox="1"/>
          <p:nvPr/>
        </p:nvSpPr>
        <p:spPr>
          <a:xfrm>
            <a:off x="2790568" y="430173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b="1" dirty="0"/>
              <a:t>¿Qué es difícil?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6A46-5A90-7FE8-485F-F069E5DD730C}"/>
              </a:ext>
            </a:extLst>
          </p:cNvPr>
          <p:cNvSpPr txBox="1"/>
          <p:nvPr/>
        </p:nvSpPr>
        <p:spPr>
          <a:xfrm>
            <a:off x="448963" y="4957189"/>
            <a:ext cx="834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b="1" dirty="0"/>
              <a:t>¿Estás listo para los próximos pasos?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2BCEE50D-B843-9EE7-AEAC-3E28F0CED081}"/>
              </a:ext>
            </a:extLst>
          </p:cNvPr>
          <p:cNvSpPr txBox="1"/>
          <p:nvPr/>
        </p:nvSpPr>
        <p:spPr>
          <a:xfrm>
            <a:off x="2847423" y="1439146"/>
            <a:ext cx="34491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Intentelo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7F5A2BB-61C7-4C2F-A8E1-26753A9B0BEA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038937e4-20c5-4a73-b245-175c4ead9603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de4979-7183-4f81-a394-71c40c9222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3691</TotalTime>
  <Words>294</Words>
  <Application>Microsoft Office PowerPoint</Application>
  <PresentationFormat>Apresentação na tela (4:3)</PresentationFormat>
  <Paragraphs>55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Times New Roman</vt:lpstr>
      <vt:lpstr>Office Theme</vt:lpstr>
      <vt:lpstr>Office Theme</vt:lpstr>
      <vt:lpstr>Apresentação do PowerPoint</vt:lpstr>
      <vt:lpstr>AMATB</vt:lpstr>
      <vt:lpstr>Los 8 pasos de AMATB</vt:lpstr>
      <vt:lpstr>Pasos de redacción definidos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253</cp:revision>
  <dcterms:created xsi:type="dcterms:W3CDTF">2019-03-18T18:21:25Z</dcterms:created>
  <dcterms:modified xsi:type="dcterms:W3CDTF">2025-04-15T18:19:53Z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